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75" r:id="rId4"/>
    <p:sldId id="276" r:id="rId5"/>
    <p:sldId id="277" r:id="rId6"/>
    <p:sldId id="278" r:id="rId7"/>
    <p:sldId id="279" r:id="rId8"/>
    <p:sldId id="297" r:id="rId9"/>
    <p:sldId id="29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4F81BD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2" autoAdjust="0"/>
    <p:restoredTop sz="94660"/>
  </p:normalViewPr>
  <p:slideViewPr>
    <p:cSldViewPr>
      <p:cViewPr>
        <p:scale>
          <a:sx n="77" d="100"/>
          <a:sy n="77" d="100"/>
        </p:scale>
        <p:origin x="-11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AA2A-22F7-459A-8B39-83BCA28EB997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1DFC-80C0-4912-A1E3-6EBE366597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1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AC3-7323-4AE7-850F-D4D7C8244442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B3773D6-23E9-4F9D-9D6A-8EF1442AB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304"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"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6AC3-7323-4AE7-850F-D4D7C8244442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mc-chr@mail.ru" TargetMode="External"/><Relationship Id="rId2" Type="http://schemas.openxmlformats.org/officeDocument/2006/relationships/hyperlink" Target="https://rmc-ch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33158" y="3847684"/>
            <a:ext cx="5358139" cy="6083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Чеченская Республика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786" y="4500570"/>
            <a:ext cx="7569291" cy="94683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b="1" dirty="0" smtClean="0"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«Нормативно-правовое сопровождение внедрения системы ПФДО»</a:t>
            </a:r>
            <a:endParaRPr lang="ru-RU" sz="7200" b="1" dirty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411827" y="5671976"/>
            <a:ext cx="6400800" cy="757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331236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2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47" y="73531"/>
            <a:ext cx="75574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148478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5" y="2276872"/>
            <a:ext cx="7776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ЧР о внедрении системы ПФДО в Чеченской Республике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217626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постановление органа местного самоуправления о внедрении системы ПФДО в соответствующем муниципалитете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55776" y="188640"/>
            <a:ext cx="424847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ПФДО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3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428868"/>
            <a:ext cx="8072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системы ПФДО:</a:t>
            </a:r>
          </a:p>
          <a:p>
            <a:pPr algn="ctr"/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Равный и свободный доступ детей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получению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сертификата;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Свобода выбора ребенком и его семьей любой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дополнительной общеобразовательной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Право ребенка в любой момент поступить (при открытом наборе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программу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 обучение или сменить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дополнительную общеобразовательную программу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 которой он проходит обучение, в том числе наличие понятного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прозрачного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механизма изменения дополнительной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общеобразовательной программы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одной организации или между разными исполнителями услуг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852"/>
            <a:ext cx="792088" cy="71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5040560" cy="216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4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1844824"/>
            <a:ext cx="81003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Информационная открытость и простота получения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информации 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порядке получения сертификатов, перечне исполнителей образовательных услуг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реализуемых ими дополнительных общеобразовательных программах, порядке реализации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сертификата и иных параметрах функционирования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системы персонифицированного финансирования;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Равный доступ исполнителей образовательных услуг не зависимо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организационно-правовой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к системе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персонифицированного финансирования;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понятного и прозрачного механизма финансового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обеспечения реализации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дополнительных общеобразовательных программ поставщиком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сертификатами;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персональной закрепленности средств за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получателем сертификата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том числе именная принадлежность сертификата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запрет (отсутствие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возможности) передачи средств третьим лицам.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6" y="171672"/>
            <a:ext cx="7921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18" y="128841"/>
            <a:ext cx="5328592" cy="214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5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71414"/>
            <a:ext cx="6715172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аличие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финансового обеспечения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сертификатов</a:t>
            </a:r>
            <a:endParaRPr lang="en-US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6" y="127801"/>
            <a:ext cx="7921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3944" y="1772816"/>
            <a:ext cx="6974480" cy="136815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республиканском бюджете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финансовом обеспечении сертификатов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645024"/>
            <a:ext cx="6984776" cy="151216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муниципального образования,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финансового обеспечения сертификатов</a:t>
            </a:r>
          </a:p>
        </p:txBody>
      </p:sp>
    </p:spTree>
    <p:extLst>
      <p:ext uri="{BB962C8B-B14F-4D97-AF65-F5344CB8AC3E}">
        <p14:creationId xmlns:p14="http://schemas.microsoft.com/office/powerpoint/2010/main" val="1794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6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0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оказываемых образовательных услуг на основании сертификатов дополнительного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" y="201942"/>
            <a:ext cx="7921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244669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260693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карточка 3"/>
          <p:cNvSpPr/>
          <p:nvPr/>
        </p:nvSpPr>
        <p:spPr>
          <a:xfrm>
            <a:off x="1331640" y="3212976"/>
            <a:ext cx="2592288" cy="1266432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задание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карточка 4"/>
          <p:cNvSpPr/>
          <p:nvPr/>
        </p:nvSpPr>
        <p:spPr>
          <a:xfrm>
            <a:off x="5220072" y="3212976"/>
            <a:ext cx="2719810" cy="1266432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задание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7676" y="39902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2915816" y="5329469"/>
            <a:ext cx="3096344" cy="1308836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доведении субсидии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7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0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ПФДО в организации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" y="141487"/>
            <a:ext cx="7921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361" y="1285222"/>
            <a:ext cx="5616624" cy="1035335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внедрении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361" y="2852936"/>
            <a:ext cx="5616624" cy="108012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ребенка (родителей, законных представителей) о включении в систему ПФДО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5352" y="4509120"/>
            <a:ext cx="5733296" cy="1152128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8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0"/>
            <a:ext cx="70009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ПФДО в организации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" y="141487"/>
            <a:ext cx="7921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1925161"/>
            <a:ext cx="6355965" cy="9144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с условиями предоставления сертификата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221088"/>
            <a:ext cx="6355966" cy="9144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образовании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B713705-5AE7-47F0-A778-22231993419C}"/>
              </a:ext>
            </a:extLst>
          </p:cNvPr>
          <p:cNvSpPr txBox="1">
            <a:spLocks/>
          </p:cNvSpPr>
          <p:nvPr/>
        </p:nvSpPr>
        <p:spPr>
          <a:xfrm>
            <a:off x="0" y="854274"/>
            <a:ext cx="1043608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Чеченская Республика</a:t>
            </a: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B438B717-9B7A-4E0E-BDCF-FE5F24848571}"/>
              </a:ext>
            </a:extLst>
          </p:cNvPr>
          <p:cNvSpPr txBox="1">
            <a:spLocks/>
          </p:cNvSpPr>
          <p:nvPr/>
        </p:nvSpPr>
        <p:spPr>
          <a:xfrm>
            <a:off x="-4514" y="1484784"/>
            <a:ext cx="1037184" cy="48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9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xmlns="" id="{0A808D93-0077-4C26-A6B8-AE485AA9AC9E}"/>
              </a:ext>
            </a:extLst>
          </p:cNvPr>
          <p:cNvSpPr txBox="1">
            <a:spLocks/>
          </p:cNvSpPr>
          <p:nvPr/>
        </p:nvSpPr>
        <p:spPr>
          <a:xfrm>
            <a:off x="1331640" y="171672"/>
            <a:ext cx="7272808" cy="980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rgbClr val="1C75B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5918" y="142873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внимание!</a:t>
            </a:r>
            <a:endParaRPr lang="ru-RU" sz="3600" b="1" dirty="0">
              <a:solidFill>
                <a:srgbClr val="00B0F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7779" y="3933056"/>
            <a:ext cx="6024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https://rmc-chr.ru/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rmc-chr@mail.ru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(928) 087-61-68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" y="203445"/>
            <a:ext cx="792163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64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696969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696969"/>
      </a:dk1>
      <a:lt1>
        <a:sysClr val="window" lastClr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329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Чеченская Республика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Приоритетный проект в  субъекте Российской Федерации</dc:title>
  <dc:creator>user</dc:creator>
  <cp:lastModifiedBy>samsung-</cp:lastModifiedBy>
  <cp:revision>124</cp:revision>
  <dcterms:created xsi:type="dcterms:W3CDTF">2017-10-16T07:43:36Z</dcterms:created>
  <dcterms:modified xsi:type="dcterms:W3CDTF">2019-12-25T08:45:28Z</dcterms:modified>
</cp:coreProperties>
</file>