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87" r:id="rId3"/>
    <p:sldId id="288" r:id="rId4"/>
    <p:sldId id="289" r:id="rId5"/>
    <p:sldId id="257" r:id="rId6"/>
    <p:sldId id="290" r:id="rId7"/>
    <p:sldId id="261" r:id="rId8"/>
    <p:sldId id="265" r:id="rId9"/>
    <p:sldId id="280" r:id="rId10"/>
  </p:sldIdLst>
  <p:sldSz cx="9144000" cy="5143500" type="screen16x9"/>
  <p:notesSz cx="6858000" cy="9144000"/>
  <p:embeddedFontLst>
    <p:embeddedFont>
      <p:font typeface="Varela Round" panose="020B0604020202020204" charset="-79"/>
      <p:regular r:id="rId12"/>
    </p:embeddedFont>
    <p:embeddedFont>
      <p:font typeface="Nixie One" panose="020B0604020202020204" charset="0"/>
      <p:regular r:id="rId13"/>
    </p:embeddedFont>
    <p:embeddedFont>
      <p:font typeface="Sitka Text" panose="02000505000000020004" pitchFamily="2" charset="0"/>
      <p:regular r:id="rId14"/>
      <p:bold r:id="rId15"/>
      <p:italic r:id="rId16"/>
      <p:boldItalic r:id="rId17"/>
    </p:embeddedFont>
    <p:embeddedFont>
      <p:font typeface="Microsoft JhengHei Light" panose="020B0304030504040204" pitchFamily="34" charset="-12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A0F6FE-1B25-4682-862F-D1DE74B4130C}">
  <a:tblStyle styleId="{5BA0F6FE-1B25-4682-862F-D1DE74B413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НЕ ДАТЬ ДЕТЯМ СКУЧАТЬ НА </a:t>
            </a:r>
            <a:r>
              <a:rPr lang="ru-RU" dirty="0" smtClean="0"/>
              <a:t>ОНЛАЙН ЗАНЯТИЯХ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i="1" dirty="0" err="1" smtClean="0"/>
              <a:t>Молаева</a:t>
            </a:r>
            <a:r>
              <a:rPr lang="ru-RU" sz="1400" i="1" dirty="0" smtClean="0"/>
              <a:t> Луиза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Педагог-организатор детского технопарка «</a:t>
            </a:r>
            <a:r>
              <a:rPr lang="ru-RU" sz="1400" dirty="0" err="1" smtClean="0"/>
              <a:t>Кванториум</a:t>
            </a:r>
            <a:r>
              <a:rPr lang="ru-RU" sz="1400" dirty="0" smtClean="0"/>
              <a:t>»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33054" y="2135044"/>
            <a:ext cx="6677891" cy="2409245"/>
          </a:xfrm>
        </p:spPr>
        <p:txBody>
          <a:bodyPr/>
          <a:lstStyle/>
          <a:p>
            <a:pPr marL="7620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Свалившийся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 нас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дистанционное обучение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заставляет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нас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задавать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множество вопросов касательно того, как проводить интересный онлайн-досуг с детьми: какой формат для этого лучше использовать? Чем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разнообразить?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Как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мотивировать их?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Как поддерживать энергию онлайн-встречи?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435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37853" y="2038064"/>
            <a:ext cx="5763491" cy="21321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Поделюсь с вами опытом и некоторыми инструментами, которые мне помогают весело и интересно проводить досуговое время с обучающимися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733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025" y="269527"/>
            <a:ext cx="3639600" cy="6411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Схема Сэма Кейнера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9" y="909050"/>
            <a:ext cx="4350327" cy="3402804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У Сэма Кейнера есть схема того, как эффективно организовать процесс обучения: нужно провести учащегося минимум через три формата его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участия 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рамках одной темы.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Пытаться использовать большое количество форматов сразу тоже не стоит. Но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вот за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30 минут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онлайна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2 или 3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вида разных активностей, связанных именно с темой, вполне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реалистичны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Рисунок 4" descr="https://static-cdn3.vigbo.tech/u38565/51034/blog/4023884/4704883/60978376/1000-370818276666dffb3de0d502aacc4d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050"/>
            <a:ext cx="4329545" cy="360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93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279073" y="909050"/>
            <a:ext cx="5932302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 dirty="0" smtClean="0">
                <a:solidFill>
                  <a:srgbClr val="92D050"/>
                </a:solidFill>
              </a:rPr>
              <a:t>Правила интересного досуга</a:t>
            </a:r>
            <a:endParaRPr sz="3000" b="1" i="1" dirty="0">
              <a:solidFill>
                <a:srgbClr val="92D050"/>
              </a:solidFill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2953325" y="1730550"/>
            <a:ext cx="23823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2028494" y="1730550"/>
            <a:ext cx="6842031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Составьте список мероприятий на все дни летней онлайн-площадки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Создайте комфортную рабочую зону для себя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Установите правила общения с детьми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Старайтесь не терять внимание детей, и быстро адаптироваться под ситуацию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Не забываем про мотивацию!!!</a:t>
            </a:r>
          </a:p>
        </p:txBody>
      </p:sp>
      <p:sp>
        <p:nvSpPr>
          <p:cNvPr id="203" name="Google Shape;203;p14"/>
          <p:cNvSpPr txBox="1"/>
          <p:nvPr/>
        </p:nvSpPr>
        <p:spPr>
          <a:xfrm>
            <a:off x="2953325" y="4134525"/>
            <a:ext cx="51909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209799" y="2571750"/>
            <a:ext cx="2743199" cy="168159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rgbClr val="92D050"/>
                </a:solidFill>
              </a:rPr>
              <a:t>Что можно взять из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оффлайн</a:t>
            </a:r>
            <a:r>
              <a:rPr lang="ru-RU" sz="2000" b="1" i="1" dirty="0" smtClean="0">
                <a:solidFill>
                  <a:srgbClr val="92D050"/>
                </a:solidFill>
              </a:rPr>
              <a:t> в онлайн</a:t>
            </a: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Google Shape;521;p40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3;p39"/>
          <p:cNvSpPr/>
          <p:nvPr/>
        </p:nvSpPr>
        <p:spPr>
          <a:xfrm flipH="1">
            <a:off x="5049981" y="874981"/>
            <a:ext cx="3071338" cy="309434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90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540328" y="949036"/>
            <a:ext cx="3553690" cy="3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endParaRPr sz="2400" dirty="0"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4572000" y="727364"/>
            <a:ext cx="4177145" cy="3584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Разминки, зарядки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Настольные игры, </a:t>
            </a:r>
            <a:r>
              <a:rPr lang="ru-RU" sz="1600" b="1" dirty="0" err="1"/>
              <a:t>квесты</a:t>
            </a:r>
            <a:r>
              <a:rPr lang="ru-RU" sz="1600" b="1" dirty="0"/>
              <a:t>, онлайн-викторины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Виртуальные экскурсии(онлайн-экскурсии в реальном времени: зоопарк, </a:t>
            </a:r>
            <a:r>
              <a:rPr lang="ru-RU" sz="1600" b="1" dirty="0" smtClean="0"/>
              <a:t>МКС. </a:t>
            </a:r>
            <a:r>
              <a:rPr lang="ru-RU" sz="1600" b="1" dirty="0"/>
              <a:t>Музей,  </a:t>
            </a:r>
            <a:r>
              <a:rPr lang="ru-RU" sz="1600" b="1" dirty="0" err="1"/>
              <a:t>google-maps</a:t>
            </a:r>
            <a:r>
              <a:rPr lang="ru-RU" sz="1600" b="1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Мастер-классы, мини-лекции (</a:t>
            </a:r>
            <a:r>
              <a:rPr lang="ru-RU" sz="1600" b="1" dirty="0" err="1"/>
              <a:t>Ted</a:t>
            </a:r>
            <a:r>
              <a:rPr lang="ru-RU" sz="1600" b="1" dirty="0"/>
              <a:t>, </a:t>
            </a:r>
            <a:r>
              <a:rPr lang="ru-RU" sz="1600" b="1" dirty="0" err="1"/>
              <a:t>Youtube</a:t>
            </a:r>
            <a:r>
              <a:rPr lang="ru-RU" sz="1600" b="1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Игры на внимательность и быструю реакцию (</a:t>
            </a:r>
            <a:r>
              <a:rPr lang="ru-RU" sz="1600" b="1" dirty="0" err="1"/>
              <a:t>Alias</a:t>
            </a:r>
            <a:r>
              <a:rPr lang="ru-RU" sz="1600" b="1" dirty="0"/>
              <a:t>, </a:t>
            </a:r>
            <a:r>
              <a:rPr lang="ru-RU" sz="1600" b="1" dirty="0" err="1" smtClean="0"/>
              <a:t>соображариум</a:t>
            </a:r>
            <a:r>
              <a:rPr lang="ru-RU" sz="1600" b="1" dirty="0" smtClean="0"/>
              <a:t>, найди отличия)</a:t>
            </a:r>
            <a:endParaRPr lang="ru-RU" sz="1600" dirty="0"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949036"/>
            <a:ext cx="3544186" cy="2005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41" y="3209463"/>
            <a:ext cx="1575147" cy="1575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8" y="2709000"/>
            <a:ext cx="238125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862944" y="346364"/>
            <a:ext cx="3997037" cy="6788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Инструменты для работы в онлайн</a:t>
            </a:r>
            <a:endParaRPr dirty="0"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800600" y="1233054"/>
            <a:ext cx="3410999" cy="3338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classroomscreen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Drawchat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maps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слайды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12" y="3063013"/>
            <a:ext cx="2496688" cy="16955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3" y="3116022"/>
            <a:ext cx="2063617" cy="1149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3" y="822672"/>
            <a:ext cx="1915557" cy="1520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7" y="2210481"/>
            <a:ext cx="1684727" cy="905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0" y="544850"/>
            <a:ext cx="1059017" cy="953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6" y="1514010"/>
            <a:ext cx="1530627" cy="8603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" sz="4800" dirty="0" smtClean="0"/>
              <a:t>Thanks</a:t>
            </a:r>
            <a:r>
              <a:rPr lang="en" sz="4800" dirty="0"/>
              <a:t>!</a:t>
            </a:r>
            <a:endParaRPr sz="4800" dirty="0"/>
          </a:p>
        </p:txBody>
      </p:sp>
      <p:sp>
        <p:nvSpPr>
          <p:cNvPr id="436" name="Google Shape;436;p37"/>
          <p:cNvSpPr/>
          <p:nvPr/>
        </p:nvSpPr>
        <p:spPr>
          <a:xfrm>
            <a:off x="4073931" y="2091663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235</Words>
  <Application>Microsoft Office PowerPoint</Application>
  <PresentationFormat>Экран (16:9)</PresentationFormat>
  <Paragraphs>34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Courier New</vt:lpstr>
      <vt:lpstr>Varela Round</vt:lpstr>
      <vt:lpstr>Arial</vt:lpstr>
      <vt:lpstr>Wingdings</vt:lpstr>
      <vt:lpstr>Nixie One</vt:lpstr>
      <vt:lpstr>Sitka Text</vt:lpstr>
      <vt:lpstr>Microsoft JhengHei Light</vt:lpstr>
      <vt:lpstr>Times New Roman</vt:lpstr>
      <vt:lpstr>Puck template</vt:lpstr>
      <vt:lpstr> КАК НЕ ДАТЬ ДЕТЯМ СКУЧАТЬ НА ОНЛАЙН ЗАНЯТИЯХ  Молаева Луиза Педагог-организатор детского технопарка «Кванториум»</vt:lpstr>
      <vt:lpstr>Презентация PowerPoint</vt:lpstr>
      <vt:lpstr>Презентация PowerPoint</vt:lpstr>
      <vt:lpstr>          Схема Сэма Кейнера</vt:lpstr>
      <vt:lpstr>Правила интересного досуга</vt:lpstr>
      <vt:lpstr>Что можно взять из оффлайн в онлайн</vt:lpstr>
      <vt:lpstr>Презентация PowerPoint</vt:lpstr>
      <vt:lpstr>Инструменты для работы в онлайн</vt:lpstr>
      <vt:lpstr>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ДАТЬ ДЕТЯМ СКУЧАТЬ НА ОНЛАЙН</dc:title>
  <dc:creator>Lu</dc:creator>
  <cp:lastModifiedBy>Пользователь</cp:lastModifiedBy>
  <cp:revision>19</cp:revision>
  <dcterms:modified xsi:type="dcterms:W3CDTF">2020-07-02T06:59:55Z</dcterms:modified>
</cp:coreProperties>
</file>